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10 70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086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34" y="1366076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 dirty="0">
                <a:solidFill>
                  <a:schemeClr val="bg1"/>
                </a:solidFill>
              </a:rPr>
              <a:t>Software 2.0, Abstraction 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A Hint to the Next Paradigm -&gt; </a:t>
            </a:r>
            <a:r>
              <a:rPr lang="en-US" sz="4600" i="1" u="sng" dirty="0">
                <a:solidFill>
                  <a:schemeClr val="bg1"/>
                </a:solidFill>
              </a:rPr>
              <a:t>The Strange Loop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658" y="2663211"/>
            <a:ext cx="2692415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09700-F384-2641-9817-387157AF9FD1}"/>
              </a:ext>
            </a:extLst>
          </p:cNvPr>
          <p:cNvSpPr txBox="1"/>
          <p:nvPr/>
        </p:nvSpPr>
        <p:spPr>
          <a:xfrm>
            <a:off x="728663" y="4789269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"This statement is false"</a:t>
            </a:r>
            <a:endParaRPr lang="en-NL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the next paradigm?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5512FD-FF23-3B4C-AFF9-3C4F74797D03}"/>
              </a:ext>
            </a:extLst>
          </p:cNvPr>
          <p:cNvSpPr txBox="1"/>
          <p:nvPr/>
        </p:nvSpPr>
        <p:spPr>
          <a:xfrm>
            <a:off x="6096000" y="3961753"/>
            <a:ext cx="3263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solidFill>
                  <a:srgbClr val="FFC000"/>
                </a:solidFill>
              </a:rPr>
              <a:t>Quantum computing</a:t>
            </a:r>
          </a:p>
          <a:p>
            <a:r>
              <a:rPr lang="en-NL" sz="2400" dirty="0">
                <a:solidFill>
                  <a:srgbClr val="FFC000"/>
                </a:solidFill>
              </a:rPr>
              <a:t>Non-duality</a:t>
            </a:r>
          </a:p>
        </p:txBody>
      </p:sp>
      <p:pic>
        <p:nvPicPr>
          <p:cNvPr id="9220" name="Picture 4" descr="Quantum Gravity Unit (Yasha Neiman) | OIST Groups">
            <a:extLst>
              <a:ext uri="{FF2B5EF4-FFF2-40B4-BE49-F238E27FC236}">
                <a16:creationId xmlns:a16="http://schemas.microsoft.com/office/drawing/2014/main" id="{853CD66C-BAE6-734A-9880-1C5179833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97539"/>
            <a:ext cx="4572000" cy="125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00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4000" i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00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→40</m:t>
                              </m:r>
                            </m:lim>
                          </m:limLow>
                        </m:fName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nl-NL" sz="40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120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nl-NL" sz="4000" dirty="0">
                  <a:solidFill>
                    <a:srgbClr val="FFC000"/>
                  </a:solidFill>
                </a:endParaRP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nl-NL" sz="40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m:rPr>
                                <m:sty m:val="p"/>
                              </m:rPr>
                              <a:rPr lang="en-GB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GB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nl-NL" sz="40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nl-NL" sz="40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nl-NL" sz="400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sSup>
                              <m:sSupPr>
                                <m:ctrlP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l-NL" sz="400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nl-NL" sz="4000" i="1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sup>
                            </m:sSup>
                          </m:sup>
                        </m:sSup>
                      </m:e>
                    </m:func>
                  </m:oMath>
                </a14:m>
                <a:r>
                  <a:rPr lang="en-NL" sz="4000" dirty="0">
                    <a:solidFill>
                      <a:srgbClr val="FFC000"/>
                    </a:solidFill>
                  </a:rPr>
                  <a:t> </a:t>
                </a:r>
              </a:p>
              <a:p>
                <a:r>
                  <a:rPr lang="en-NL" sz="4000" dirty="0">
                    <a:solidFill>
                      <a:srgbClr val="FFC000"/>
                    </a:solidFill>
                  </a:rPr>
                  <a:t>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203" y="4085667"/>
                <a:ext cx="3893612" cy="3044616"/>
              </a:xfrm>
              <a:prstGeom prst="rect">
                <a:avLst/>
              </a:prstGeom>
              <a:blipFill>
                <a:blip r:embed="rId4"/>
                <a:stretch>
                  <a:fillRect l="-42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177" y="49177"/>
            <a:ext cx="2322220" cy="4450922"/>
          </a:xfrm>
          <a:prstGeom prst="rect">
            <a:avLst/>
          </a:prstGeom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  <p:pic>
        <p:nvPicPr>
          <p:cNvPr id="15" name="Picture 14" descr="A picture containing text, chessman&#10;&#10;Description automatically generated">
            <a:extLst>
              <a:ext uri="{FF2B5EF4-FFF2-40B4-BE49-F238E27FC236}">
                <a16:creationId xmlns:a16="http://schemas.microsoft.com/office/drawing/2014/main" id="{B664A591-2CAE-304D-A048-B92FADADF7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834" y="1439200"/>
            <a:ext cx="2322220" cy="232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249</Words>
  <Application>Microsoft Macintosh PowerPoint</Application>
  <PresentationFormat>Widescreen</PresentationFormat>
  <Paragraphs>53</Paragraphs>
  <Slides>18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A Hint to the Next Paradigm -&gt; The Strange Loop</vt:lpstr>
      <vt:lpstr>J.S. Bach - Das Musikalische Opfer (The Musical Offering)</vt:lpstr>
      <vt:lpstr>How do we find the next paradigm?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2.0, Abstraction and Gödel’s Incompleteness Theorems</dc:title>
  <dc:creator>Nathnael Shenkute</dc:creator>
  <cp:lastModifiedBy>Nathnael Shenkute</cp:lastModifiedBy>
  <cp:revision>10</cp:revision>
  <dcterms:created xsi:type="dcterms:W3CDTF">2020-12-24T13:38:21Z</dcterms:created>
  <dcterms:modified xsi:type="dcterms:W3CDTF">2020-12-24T13:56:58Z</dcterms:modified>
</cp:coreProperties>
</file>